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539552" y="548680"/>
              <a:ext cx="4572000" cy="48628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ой дедушка»</a:t>
              </a:r>
            </a:p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 ОГБУ СРЦН «Феникс»</a:t>
              </a:r>
            </a:p>
            <a:p>
              <a:pPr indent="444500"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Н.В.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Сулимова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44500"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Смоленск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1980"/>
            <a:stretch/>
          </p:blipFill>
          <p:spPr>
            <a:xfrm>
              <a:off x="5580112" y="548680"/>
              <a:ext cx="2898648" cy="4139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5554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послевоенное  время свой долг он выполнял так же ответственно, как и во время войны.  Об этом говорят многочисленные награды — юбилейные медали и почетные звания. После отставки мой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на общественных началах работал в областном военкомате  Смоленска.  И на этом посту он подтвердил свои главные качества:  ответственность, понимание  гражданского долга, бескорыстность, стремление помочь людям.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365" y="458180"/>
            <a:ext cx="3183003" cy="541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44" y="3302005"/>
            <a:ext cx="383424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720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мае отмечается праздник — день создания полка военно-транспортной авиации, впоследствии  получившего имя  героя Советского Союза подполковника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Гризодубовой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Валентины Степановны. 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ездил на встречи ветеранов в город Москву, где общался  со своими боевыми друзьями.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" r="-1"/>
          <a:stretch/>
        </p:blipFill>
        <p:spPr>
          <a:xfrm>
            <a:off x="4403323" y="2774395"/>
            <a:ext cx="4296811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950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2000 года такие встречи стали проходить в Смоленске на военном аэродроме «Северный» - месте базирования полка. И теперь  нашего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сопровождали  уже несколько человек: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встречах мы слышали много интересных историй про войну, о подвигах, совершенных простыми русскими солдатами.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6718" y="2247606"/>
            <a:ext cx="51802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76265"/>
            <a:ext cx="2609783" cy="392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675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578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Нынче  многим кажется, что события последней войны отстоят от нас так же далеко, как, скажем, татаро-монгольское иго. Потому  выказывают равнодушие и отсутствие интереса к тому, что случилось менее 75 лет назад. А ведь известная истина: кто не уважает своего прошлого, тот лишен будущего.  В нашей истории много того, чем мы можем и должны гордиться. И огромное множество людей, которые вписали в  нашу славную отечественную историю свои имена. Среди них – имя моего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Память о нем  увековечена в музее полка им В.С.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Гризодубовой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в фотографиях и других экспонатах.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445" y="3291926"/>
            <a:ext cx="3542595" cy="233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0"/>
          <a:stretch/>
        </p:blipFill>
        <p:spPr>
          <a:xfrm>
            <a:off x="683568" y="3048195"/>
            <a:ext cx="4287180" cy="282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42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5785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614361"/>
              </p:ext>
            </p:extLst>
          </p:nvPr>
        </p:nvGraphicFramePr>
        <p:xfrm>
          <a:off x="2201794" y="764704"/>
          <a:ext cx="4792196" cy="4525963"/>
        </p:xfrm>
        <a:graphic>
          <a:graphicData uri="http://schemas.openxmlformats.org/drawingml/2006/table">
            <a:tbl>
              <a:tblPr/>
              <a:tblGrid>
                <a:gridCol w="4792196"/>
              </a:tblGrid>
              <a:tr h="45259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В мозаике листьев резных в этот день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Я вижу войной опаленные лица,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Разрывы снарядов и "</a:t>
                      </a:r>
                      <a:r>
                        <a:rPr lang="ru-RU" sz="1400" dirty="0" err="1">
                          <a:latin typeface="Bookman Old Style" panose="02050604050505020204" pitchFamily="18" charset="0"/>
                        </a:rPr>
                        <a:t>мессеров</a:t>
                      </a: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" тень...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 я - будто давних событий частица.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От прошлого нам никуда не уйти.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Глаза ветеранов - как летопись славы,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Их слезы - как память о трудном пути,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 павших друзьях, о защите державы.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Из сердца исходят такие слова,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Банальны  не станут  они и избиты.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"Мы знаем. Мы помним," - их суть такова.</a:t>
                      </a:r>
                      <a:br>
                        <a:rPr lang="ru-RU" sz="1400" dirty="0">
                          <a:latin typeface="Bookman Old Style" panose="02050604050505020204" pitchFamily="18" charset="0"/>
                        </a:rPr>
                      </a:b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Никто не забыт. Ничто не забыто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Автор: Татьяна Докучаева</a:t>
                      </a:r>
                      <a:endParaRPr lang="ru-RU" sz="1400" dirty="0">
                        <a:latin typeface="Bookman Old Style" panose="02050604050505020204" pitchFamily="18" charset="0"/>
                      </a:endParaRP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B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21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5486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звали Иван Абрамович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Бокатый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родился 10 января 1925 года в селе Знаменка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Алтайского края и  был старшим ребенком в большой многодетной крестьянской семье.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980"/>
          <a:stretch/>
        </p:blipFill>
        <p:spPr>
          <a:xfrm>
            <a:off x="5580112" y="548680"/>
            <a:ext cx="2898648" cy="41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499" y="692696"/>
            <a:ext cx="346634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Великая Отечественная война,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подростком.  Его отец ушел на фронт,  и 16-летний Ваня  стал главой большой семьи.  Неполную среднюю школу он окончил еще до войны – в 1941 году, и  сразу же пошел работать уполномоченным сельхозбанка по Знаменскому району. А через два года Знаменский военкомат призвал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службу.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91426"/>
            <a:ext cx="3967408" cy="27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4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попал  в «крылатые» войска.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откомандировали  на курсы подготовки авиационных стрелков.  После недолгой учебы  его направили на фронт в 103 военно-транспортный полк.  Эта воинская часть  за боевой героизм его солдат и офицеров в военные годы получила  почетное звание гвардейский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Краснознаменный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военно-транспортный авиационный полк. Формирование полка началось 15 апреля 1942 года на подмосковном аэродроме Чкаловский.  В его создании участвовала  депутат Верховного Совета СССР, Герой Советского Союза подполковник Валентина Степановна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Гризодубова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947" y="3015145"/>
            <a:ext cx="4750106" cy="296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993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175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летчиками ставились такие задачи:  бомбардировка гитлеровских войск, выброс десанта, снабжение частей советской армии, партизанских отрядов и эвакуация раненых.</a:t>
            </a:r>
          </a:p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мая 1942 года военно-транспортный полк получил первое боевое крещение.  Эта дата стала днем рождения полка.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500" y="2034245"/>
            <a:ext cx="5871200" cy="389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62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военным стрелком, участвовал в боях под  Ленинградом, Кенигсбергом.  Ему пришлось освобождать  европейские страны от фашистов. И тому подтверждение – награды: медали «За взятие Кенигсберга», «За взятие Берлина», «За оборону Ленинграда».  А еще он награжден орденом «Отечественной войны» 2-ой степени.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05" y="620688"/>
            <a:ext cx="3395131" cy="518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88" r="25181"/>
          <a:stretch/>
        </p:blipFill>
        <p:spPr>
          <a:xfrm>
            <a:off x="6948265" y="3172242"/>
            <a:ext cx="1674826" cy="286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67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548" y="33265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военной энциклопедии, кто и за какие заслуги был отмечен этой наградой. И еще раз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убедилась: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по-настоящему храбрым бойцом, мужественным человеком. Ведь орден давали солдатам, проявившим в боях за Советскую Родину храбрость, стойкость и мужество, тем, кто  своими действиями способствовал успеху боевых операций наших войск. Это  первая советская награда, появившаяся в годы Великой Отечественной войны. Чтобы своевременно награждать бойцов и командиров, отличившихся в боях, право вручать орден Отечественной войны было передано военному командованию — от командующих фронтами и флотами до командиров корпусов включительно. Награждение орденами часто происходило в боевой обстановке сразу же после совершения подвига.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035" y="3490614"/>
            <a:ext cx="3737177" cy="252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32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не один такой герой. Рядом с ним  сражались действительно храбрые люди.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боев в Великую Отечественную войну полк произвел 7464 боевых вылета, сбросив на врага 5286 тонн бомб. За период  с 25 мая 1942 года по 9 мая 1945 года полк потерял 127 человек и 72 самолета. 21 апреля и 26 апреля 1945 года полк наносил удары по Берлину. Произвел 47 вылетов самолетов и сбросил 41 тонну бомб.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 германское главнокомандование подписало акт о безоговорочной капитуляции, что означало конец войны.  Закончились и  боевые действия гвардейского бомбардировочного авиационного Красносельского Краснознаменного полка. Но не закончилась военная служба.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51" y="3543985"/>
            <a:ext cx="354316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4"/>
          <a:stretch/>
        </p:blipFill>
        <p:spPr>
          <a:xfrm>
            <a:off x="4620334" y="3284984"/>
            <a:ext cx="3996872" cy="263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616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55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1946 года авиационный полк дислоцировался в Смоленске. Очень многие  в прошлом участники Великой Отечественной войны остались в нашем городе и продолжали  нести свою вахту уже в мирном небе.  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армии до 1971 года и ушел в отставку в звании майора.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61511"/>
            <a:ext cx="32328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743" y="2636912"/>
            <a:ext cx="5129237" cy="335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9431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780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2014-12-15T08:50:37Z</dcterms:created>
  <dcterms:modified xsi:type="dcterms:W3CDTF">2020-04-29T14:03:17Z</dcterms:modified>
</cp:coreProperties>
</file>